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287000" cy="1577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1433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433945" latinLnBrk="0">
      <a:defRPr>
        <a:latin typeface="+mn-lt"/>
        <a:ea typeface="+mn-ea"/>
        <a:cs typeface="+mn-cs"/>
        <a:sym typeface="Calibri"/>
      </a:defRPr>
    </a:lvl1pPr>
    <a:lvl2pPr indent="228600" defTabSz="1433945" latinLnBrk="0">
      <a:defRPr>
        <a:latin typeface="+mn-lt"/>
        <a:ea typeface="+mn-ea"/>
        <a:cs typeface="+mn-cs"/>
        <a:sym typeface="Calibri"/>
      </a:defRPr>
    </a:lvl2pPr>
    <a:lvl3pPr indent="457200" defTabSz="1433945" latinLnBrk="0">
      <a:defRPr>
        <a:latin typeface="+mn-lt"/>
        <a:ea typeface="+mn-ea"/>
        <a:cs typeface="+mn-cs"/>
        <a:sym typeface="Calibri"/>
      </a:defRPr>
    </a:lvl3pPr>
    <a:lvl4pPr indent="685800" defTabSz="1433945" latinLnBrk="0">
      <a:defRPr>
        <a:latin typeface="+mn-lt"/>
        <a:ea typeface="+mn-ea"/>
        <a:cs typeface="+mn-cs"/>
        <a:sym typeface="Calibri"/>
      </a:defRPr>
    </a:lvl4pPr>
    <a:lvl5pPr indent="914400" defTabSz="1433945" latinLnBrk="0">
      <a:defRPr>
        <a:latin typeface="+mn-lt"/>
        <a:ea typeface="+mn-ea"/>
        <a:cs typeface="+mn-cs"/>
        <a:sym typeface="Calibri"/>
      </a:defRPr>
    </a:lvl5pPr>
    <a:lvl6pPr indent="1143000" defTabSz="1433945" latinLnBrk="0">
      <a:defRPr>
        <a:latin typeface="+mn-lt"/>
        <a:ea typeface="+mn-ea"/>
        <a:cs typeface="+mn-cs"/>
        <a:sym typeface="Calibri"/>
      </a:defRPr>
    </a:lvl6pPr>
    <a:lvl7pPr indent="1371600" defTabSz="1433945" latinLnBrk="0">
      <a:defRPr>
        <a:latin typeface="+mn-lt"/>
        <a:ea typeface="+mn-ea"/>
        <a:cs typeface="+mn-cs"/>
        <a:sym typeface="Calibri"/>
      </a:defRPr>
    </a:lvl7pPr>
    <a:lvl8pPr indent="1600200" defTabSz="1433945" latinLnBrk="0">
      <a:defRPr>
        <a:latin typeface="+mn-lt"/>
        <a:ea typeface="+mn-ea"/>
        <a:cs typeface="+mn-cs"/>
        <a:sym typeface="Calibri"/>
      </a:defRPr>
    </a:lvl8pPr>
    <a:lvl9pPr indent="1828800" defTabSz="1433945" latinLnBrk="0"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99914" y="3438186"/>
            <a:ext cx="8687173" cy="4604659"/>
          </a:xfrm>
          <a:prstGeom prst="rect">
            <a:avLst/>
          </a:prstGeom>
        </p:spPr>
        <p:txBody>
          <a:bodyPr anchor="b"/>
          <a:lstStyle>
            <a:lvl1pPr algn="ctr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10924" y="8220416"/>
            <a:ext cx="7665152" cy="319325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000"/>
            </a:lvl1pPr>
            <a:lvl2pPr marL="0" indent="0" algn="ctr">
              <a:buSzTx/>
              <a:buFontTx/>
              <a:buNone/>
              <a:defRPr sz="3000"/>
            </a:lvl2pPr>
            <a:lvl3pPr marL="0" indent="0" algn="ctr">
              <a:buSzTx/>
              <a:buFontTx/>
              <a:buNone/>
              <a:defRPr sz="3000"/>
            </a:lvl3pPr>
            <a:lvl4pPr marL="0" indent="0" algn="ctr">
              <a:buSzTx/>
              <a:buFontTx/>
              <a:buNone/>
              <a:defRPr sz="3000"/>
            </a:lvl4pPr>
            <a:lvl5pPr marL="0" indent="0" algn="ctr">
              <a:buSzTx/>
              <a:buFont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30714" y="4570983"/>
            <a:ext cx="8814926" cy="5501709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30714" y="10124737"/>
            <a:ext cx="8814926" cy="28932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0">
              <a:buSzTx/>
              <a:buFontTx/>
              <a:buNone/>
              <a:defRPr sz="3000"/>
            </a:lvl2pPr>
            <a:lvl3pPr marL="0" indent="0">
              <a:buSzTx/>
              <a:buFontTx/>
              <a:buNone/>
              <a:defRPr sz="3000"/>
            </a:lvl3pPr>
            <a:lvl4pPr marL="0" indent="0">
              <a:buSzTx/>
              <a:buFontTx/>
              <a:buNone/>
              <a:defRPr sz="3000"/>
            </a:lvl4pPr>
            <a:lvl5pPr marL="0" indent="0">
              <a:buSzTx/>
              <a:buFont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736037" y="4794477"/>
            <a:ext cx="4343589" cy="839186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737368" y="1977801"/>
            <a:ext cx="8814926" cy="25564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737371" y="4515872"/>
            <a:ext cx="4323624" cy="158897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3000"/>
            </a:lvl1pPr>
            <a:lvl2pPr marL="0" indent="0">
              <a:buSzTx/>
              <a:buFontTx/>
              <a:buNone/>
              <a:defRPr b="1" sz="3000"/>
            </a:lvl2pPr>
            <a:lvl3pPr marL="0" indent="0">
              <a:buSzTx/>
              <a:buFontTx/>
              <a:buNone/>
              <a:defRPr b="1" sz="3000"/>
            </a:lvl3pPr>
            <a:lvl4pPr marL="0" indent="0">
              <a:buSzTx/>
              <a:buFontTx/>
              <a:buNone/>
              <a:defRPr b="1" sz="3000"/>
            </a:lvl4pPr>
            <a:lvl5pPr marL="0" indent="0">
              <a:buSzTx/>
              <a:buFontTx/>
              <a:buNone/>
              <a:defRPr b="1"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5207377" y="4515872"/>
            <a:ext cx="4344917" cy="158897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737368" y="2155370"/>
            <a:ext cx="3296284" cy="3086103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4378315" y="3177951"/>
            <a:ext cx="5173980" cy="9399135"/>
          </a:xfrm>
          <a:prstGeom prst="rect">
            <a:avLst/>
          </a:prstGeom>
        </p:spPr>
        <p:txBody>
          <a:bodyPr/>
          <a:lstStyle>
            <a:lvl1pPr marL="273473" indent="-273473">
              <a:defRPr sz="3800"/>
            </a:lvl1pPr>
            <a:lvl2pPr marL="709653" indent="-321033">
              <a:defRPr sz="3800"/>
            </a:lvl2pPr>
            <a:lvl3pPr marL="1146428" indent="-369188">
              <a:defRPr sz="3800"/>
            </a:lvl3pPr>
            <a:lvl4pPr marL="1600199" indent="-434339">
              <a:defRPr sz="3800"/>
            </a:lvl4pPr>
            <a:lvl5pPr marL="1988818" indent="-434339"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737368" y="5241471"/>
            <a:ext cx="3296284" cy="735092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737368" y="2155370"/>
            <a:ext cx="3296284" cy="3086103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4378315" y="3177951"/>
            <a:ext cx="5173980" cy="93991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737368" y="5241471"/>
            <a:ext cx="3296284" cy="735092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0">
              <a:buSzTx/>
              <a:buFontTx/>
              <a:buNone/>
              <a:defRPr sz="1800"/>
            </a:lvl2pPr>
            <a:lvl3pPr marL="0" indent="0">
              <a:buSzTx/>
              <a:buFontTx/>
              <a:buNone/>
              <a:defRPr sz="1800"/>
            </a:lvl3pPr>
            <a:lvl4pPr marL="0" indent="0">
              <a:buSzTx/>
              <a:buFontTx/>
              <a:buNone/>
              <a:defRPr sz="1800"/>
            </a:lvl4pPr>
            <a:lvl5pPr marL="0" indent="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36037" y="1977801"/>
            <a:ext cx="8814926" cy="255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117" tIns="60117" rIns="60117" bIns="6011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36037" y="4794477"/>
            <a:ext cx="8814926" cy="839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117" tIns="60117" rIns="60117" bIns="6011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237796" y="13729594"/>
            <a:ext cx="313166" cy="309595"/>
          </a:xfrm>
          <a:prstGeom prst="rect">
            <a:avLst/>
          </a:prstGeom>
          <a:ln w="12700">
            <a:miter lim="400000"/>
          </a:ln>
        </p:spPr>
        <p:txBody>
          <a:bodyPr wrap="none" lIns="60117" tIns="60117" rIns="60117" bIns="60117" anchor="ctr">
            <a:spAutoFit/>
          </a:bodyPr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2188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70344" marR="0" indent="-270344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99515" marR="0" indent="-310895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143000" marR="0" indent="-365759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80388" marR="0" indent="-414527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69008" marR="0" indent="-414528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357628" marR="0" indent="-414528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746247" marR="0" indent="-414528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134867" marR="0" indent="-414527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523488" marR="0" indent="-414527" algn="l" defTabSz="121885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4339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vu_flame_large.tif" descr="vu_flame_large.tif"/>
          <p:cNvPicPr>
            <a:picLocks noChangeAspect="1"/>
          </p:cNvPicPr>
          <p:nvPr/>
        </p:nvPicPr>
        <p:blipFill>
          <a:blip r:embed="rId3">
            <a:extLst/>
          </a:blip>
          <a:srcRect l="390" t="0" r="390" b="37834"/>
          <a:stretch>
            <a:fillRect/>
          </a:stretch>
        </p:blipFill>
        <p:spPr>
          <a:xfrm>
            <a:off x="5997282" y="10991011"/>
            <a:ext cx="3910368" cy="420696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6"/>
          <p:cNvSpPr txBox="1"/>
          <p:nvPr/>
        </p:nvSpPr>
        <p:spPr>
          <a:xfrm>
            <a:off x="943530" y="6421719"/>
            <a:ext cx="8399940" cy="138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700"/>
              </a:lnSpc>
              <a:spcBef>
                <a:spcPts val="900"/>
              </a:spcBef>
              <a:defRPr b="1" cap="all" sz="3200">
                <a:solidFill>
                  <a:srgbClr val="FCD91E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Date  </a:t>
            </a:r>
            <a:r>
              <a:rPr sz="4200">
                <a:solidFill>
                  <a:srgbClr val="FFFFFF"/>
                </a:solidFill>
              </a:rPr>
              <a:t>|</a:t>
            </a:r>
            <a:r>
              <a:t>  tiME  </a:t>
            </a:r>
            <a:r>
              <a:rPr sz="4200">
                <a:solidFill>
                  <a:srgbClr val="FFFFFF"/>
                </a:solidFill>
              </a:rPr>
              <a:t>|</a:t>
            </a:r>
            <a:r>
              <a:t>  LOCATION</a:t>
            </a:r>
          </a:p>
          <a:p>
            <a:pPr>
              <a:spcBef>
                <a:spcPts val="900"/>
              </a:spcBef>
              <a:defRPr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Event details</a:t>
            </a:r>
          </a:p>
        </p:txBody>
      </p:sp>
      <p:sp>
        <p:nvSpPr>
          <p:cNvPr id="96" name="TextBox 9"/>
          <p:cNvSpPr txBox="1"/>
          <p:nvPr/>
        </p:nvSpPr>
        <p:spPr>
          <a:xfrm>
            <a:off x="736480" y="2926013"/>
            <a:ext cx="8814040" cy="248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117" tIns="60117" rIns="60117" bIns="60117">
            <a:spAutoFit/>
          </a:bodyPr>
          <a:lstStyle>
            <a:lvl1pPr algn="ctr">
              <a:lnSpc>
                <a:spcPts val="8700"/>
              </a:lnSpc>
              <a:defRPr cap="all" sz="9200">
                <a:solidFill>
                  <a:srgbClr val="FCD9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Your event name here</a:t>
            </a:r>
          </a:p>
        </p:txBody>
      </p:sp>
      <p:sp>
        <p:nvSpPr>
          <p:cNvPr id="97" name="Rectangle"/>
          <p:cNvSpPr/>
          <p:nvPr/>
        </p:nvSpPr>
        <p:spPr>
          <a:xfrm>
            <a:off x="3023977" y="5583128"/>
            <a:ext cx="4239046" cy="220490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5"/>
            </a:solidFill>
            <a:miter/>
          </a:ln>
        </p:spPr>
        <p:txBody>
          <a:bodyPr lIns="60117" tIns="60117" rIns="60117" bIns="6011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117" tIns="60117" rIns="60117" bIns="60117" numCol="1" spcCol="38100" rtlCol="0" anchor="ctr" upright="0">
        <a:spAutoFit/>
      </a:bodyPr>
      <a:lstStyle>
        <a:defPPr marL="0" marR="0" indent="0" algn="l" defTabSz="14339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117" tIns="60117" rIns="60117" bIns="60117" numCol="1" spcCol="38100" rtlCol="0" anchor="t" upright="0">
        <a:spAutoFit/>
      </a:bodyPr>
      <a:lstStyle>
        <a:defPPr marL="0" marR="0" indent="0" algn="l" defTabSz="14339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117" tIns="60117" rIns="60117" bIns="60117" numCol="1" spcCol="38100" rtlCol="0" anchor="ctr" upright="0">
        <a:spAutoFit/>
      </a:bodyPr>
      <a:lstStyle>
        <a:defPPr marL="0" marR="0" indent="0" algn="l" defTabSz="14339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117" tIns="60117" rIns="60117" bIns="60117" numCol="1" spcCol="38100" rtlCol="0" anchor="t" upright="0">
        <a:spAutoFit/>
      </a:bodyPr>
      <a:lstStyle>
        <a:defPPr marL="0" marR="0" indent="0" algn="l" defTabSz="14339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